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6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7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4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77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67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9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1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9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0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C2CD27-6238-41A0-BF74-CC8EC1F99BA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9E4A68-99DD-483F-8788-919DF9E1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89AF30-F000-57CB-562F-9E3BCEB7D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8880" y="3657596"/>
            <a:ext cx="7269480" cy="1691643"/>
          </a:xfrm>
        </p:spPr>
        <p:txBody>
          <a:bodyPr>
            <a:normAutofit fontScale="85000" lnSpcReduction="10000"/>
          </a:bodyPr>
          <a:lstStyle/>
          <a:p>
            <a:pPr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دانشجویان گرامی، جهت انجام هرگونه امور تسویه حساب، بعد از امتحانات پایان ترم (1401/04/11) از طریق سایت دانشکده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somesara.tvu.ac.ir</a:t>
            </a:r>
            <a:r>
              <a:rPr lang="fa-IR" dirty="0">
                <a:cs typeface="B Titr" panose="00000700000000000000" pitchFamily="2" charset="-78"/>
              </a:rPr>
              <a:t>) نوبت گیری نمائید.</a:t>
            </a:r>
          </a:p>
          <a:p>
            <a:pPr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با تشکر: امور فارغ التحصیلان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247BE-CB85-23DE-3654-C41039C09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600200"/>
            <a:ext cx="6617970" cy="18288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771BEE7-146D-5756-04D5-1ECFF69BE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42186"/>
              </p:ext>
            </p:extLst>
          </p:nvPr>
        </p:nvGraphicFramePr>
        <p:xfrm>
          <a:off x="2374249" y="4976859"/>
          <a:ext cx="1581062" cy="37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062">
                  <a:extLst>
                    <a:ext uri="{9D8B030D-6E8A-4147-A177-3AD203B41FA5}">
                      <a16:colId xmlns:a16="http://schemas.microsoft.com/office/drawing/2014/main" val="1050701213"/>
                    </a:ext>
                  </a:extLst>
                </a:gridCol>
              </a:tblGrid>
              <a:tr h="372380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مطالعه</a:t>
                      </a:r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a-IR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متن</a:t>
                      </a:r>
                      <a:r>
                        <a:rPr lang="fa-IR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a-IR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الزامی</a:t>
                      </a:r>
                      <a:endParaRPr 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7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41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44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 ahmadi</dc:creator>
  <cp:lastModifiedBy>rahman ahmadi</cp:lastModifiedBy>
  <cp:revision>2</cp:revision>
  <dcterms:created xsi:type="dcterms:W3CDTF">2022-06-06T04:37:49Z</dcterms:created>
  <dcterms:modified xsi:type="dcterms:W3CDTF">2022-06-07T04:41:28Z</dcterms:modified>
</cp:coreProperties>
</file>