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3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78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45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944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702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9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62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0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30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357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8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373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27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83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863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05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055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1CC131-B2AD-423B-85BA-CCA1705C55D4}" type="datetimeFigureOut">
              <a:rPr lang="fa-IR" smtClean="0"/>
              <a:t>27/08/1441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39CBFC-3BD1-400A-98BF-7304B356784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244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Salam</a:t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411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Salam</a:t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7622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Garamond</vt:lpstr>
      <vt:lpstr>Times New Roman</vt:lpstr>
      <vt:lpstr>Organic</vt:lpstr>
      <vt:lpstr>Salam </vt:lpstr>
      <vt:lpstr>Salam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Salam </dc:title>
  <dc:creator>admin-pc</dc:creator>
  <cp:lastModifiedBy>admin-pc</cp:lastModifiedBy>
  <cp:revision>1</cp:revision>
  <dcterms:created xsi:type="dcterms:W3CDTF">2020-04-20T06:53:02Z</dcterms:created>
  <dcterms:modified xsi:type="dcterms:W3CDTF">2020-04-20T06:53:27Z</dcterms:modified>
</cp:coreProperties>
</file>